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4" r:id="rId14"/>
    <p:sldId id="1156" r:id="rId15"/>
    <p:sldId id="1157" r:id="rId16"/>
    <p:sldId id="1158" r:id="rId17"/>
    <p:sldId id="1172" r:id="rId18"/>
    <p:sldId id="1213" r:id="rId19"/>
    <p:sldId id="1162" r:id="rId20"/>
    <p:sldId id="1153" r:id="rId21"/>
    <p:sldId id="1163" r:id="rId22"/>
    <p:sldId id="1222" r:id="rId23"/>
    <p:sldId id="1164" r:id="rId24"/>
    <p:sldId id="1165" r:id="rId25"/>
    <p:sldId id="1166" r:id="rId26"/>
    <p:sldId id="1167" r:id="rId27"/>
    <p:sldId id="1169" r:id="rId28"/>
    <p:sldId id="1336" r:id="rId29"/>
    <p:sldId id="1171" r:id="rId30"/>
    <p:sldId id="1174" r:id="rId31"/>
    <p:sldId id="1175" r:id="rId32"/>
    <p:sldId id="1215" r:id="rId33"/>
    <p:sldId id="1177" r:id="rId34"/>
    <p:sldId id="1216" r:id="rId35"/>
    <p:sldId id="1179" r:id="rId36"/>
    <p:sldId id="1217" r:id="rId37"/>
    <p:sldId id="1218" r:id="rId38"/>
    <p:sldId id="1219" r:id="rId39"/>
    <p:sldId id="1221" r:id="rId40"/>
    <p:sldId id="1337" r:id="rId41"/>
    <p:sldId id="1338" r:id="rId42"/>
    <p:sldId id="1339" r:id="rId43"/>
    <p:sldId id="1220" r:id="rId44"/>
    <p:sldId id="1340" r:id="rId45"/>
    <p:sldId id="1341" r:id="rId46"/>
    <p:sldId id="1342" r:id="rId47"/>
    <p:sldId id="1343" r:id="rId48"/>
    <p:sldId id="1345" r:id="rId49"/>
    <p:sldId id="134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799"/>
  </p:normalViewPr>
  <p:slideViewPr>
    <p:cSldViewPr snapToGrid="0" snapToObjects="1">
      <p:cViewPr varScale="1">
        <p:scale>
          <a:sx n="169" d="100"/>
          <a:sy n="169" d="100"/>
        </p:scale>
        <p:origin x="223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  <a:blipFill>
                <a:blip r:embed="rId3"/>
                <a:stretch>
                  <a:fillRect l="-905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  <a:blipFill>
                <a:blip r:embed="rId2"/>
                <a:stretch>
                  <a:fillRect l="-104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50239</TotalTime>
  <Words>4392</Words>
  <Application>Microsoft Macintosh PowerPoint</Application>
  <PresentationFormat>Widescreen</PresentationFormat>
  <Paragraphs>743</Paragraphs>
  <Slides>64</Slides>
  <Notes>13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4466</cp:revision>
  <cp:lastPrinted>2020-04-07T17:58:30Z</cp:lastPrinted>
  <dcterms:created xsi:type="dcterms:W3CDTF">2017-08-24T15:35:37Z</dcterms:created>
  <dcterms:modified xsi:type="dcterms:W3CDTF">2022-11-08T19:09:11Z</dcterms:modified>
</cp:coreProperties>
</file>